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752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2017/2/9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主界面-NEW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547664" y="1268760"/>
            <a:ext cx="6048672" cy="41044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547664" y="1268760"/>
            <a:ext cx="6048672" cy="351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设置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7236296" y="1268760"/>
            <a:ext cx="368424" cy="351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X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483768" y="2834352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声音：</a:t>
            </a:r>
            <a:endParaRPr lang="zh-CN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483768" y="4643844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语言：</a:t>
            </a:r>
            <a:endParaRPr lang="zh-CN" altLang="en-US" dirty="0"/>
          </a:p>
        </p:txBody>
      </p:sp>
      <p:sp>
        <p:nvSpPr>
          <p:cNvPr id="20" name="圆角矩形 19"/>
          <p:cNvSpPr/>
          <p:nvPr/>
        </p:nvSpPr>
        <p:spPr>
          <a:xfrm>
            <a:off x="3419872" y="4653136"/>
            <a:ext cx="1224136" cy="28803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2"/>
                </a:solidFill>
              </a:rPr>
              <a:t>简体中文</a:t>
            </a:r>
            <a:endParaRPr lang="zh-CN" altLang="en-US" sz="1600" dirty="0">
              <a:solidFill>
                <a:schemeClr val="tx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483768" y="3779748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画质：</a:t>
            </a:r>
            <a:endParaRPr lang="zh-CN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347864" y="2834352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音乐</a:t>
            </a:r>
            <a:endParaRPr lang="zh-CN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572000" y="2834352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音效</a:t>
            </a:r>
            <a:endParaRPr lang="zh-CN" altLang="en-US" dirty="0"/>
          </a:p>
        </p:txBody>
      </p:sp>
      <p:sp>
        <p:nvSpPr>
          <p:cNvPr id="26" name="流程图: 终止 25"/>
          <p:cNvSpPr/>
          <p:nvPr/>
        </p:nvSpPr>
        <p:spPr>
          <a:xfrm>
            <a:off x="3995936" y="2915652"/>
            <a:ext cx="576064" cy="216024"/>
          </a:xfrm>
          <a:prstGeom prst="flowChartTermina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流程图: 终止 26"/>
          <p:cNvSpPr/>
          <p:nvPr/>
        </p:nvSpPr>
        <p:spPr>
          <a:xfrm>
            <a:off x="5220072" y="2915652"/>
            <a:ext cx="576064" cy="216024"/>
          </a:xfrm>
          <a:prstGeom prst="flowChartTerminator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流程图: 联系 27"/>
          <p:cNvSpPr/>
          <p:nvPr/>
        </p:nvSpPr>
        <p:spPr>
          <a:xfrm>
            <a:off x="3923928" y="2843644"/>
            <a:ext cx="288032" cy="313184"/>
          </a:xfrm>
          <a:prstGeom prst="flowChartConnector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流程图: 联系 28"/>
          <p:cNvSpPr/>
          <p:nvPr/>
        </p:nvSpPr>
        <p:spPr>
          <a:xfrm>
            <a:off x="5508104" y="2843644"/>
            <a:ext cx="288032" cy="313184"/>
          </a:xfrm>
          <a:prstGeom prst="flowChartConnector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流程图: 联系 29"/>
          <p:cNvSpPr/>
          <p:nvPr/>
        </p:nvSpPr>
        <p:spPr>
          <a:xfrm>
            <a:off x="3419872" y="3779748"/>
            <a:ext cx="288032" cy="313184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流程图: 联系 30"/>
          <p:cNvSpPr/>
          <p:nvPr/>
        </p:nvSpPr>
        <p:spPr>
          <a:xfrm>
            <a:off x="4283968" y="3779748"/>
            <a:ext cx="288032" cy="313184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流程图: 联系 31"/>
          <p:cNvSpPr/>
          <p:nvPr/>
        </p:nvSpPr>
        <p:spPr>
          <a:xfrm>
            <a:off x="5148064" y="3779748"/>
            <a:ext cx="288032" cy="313184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3707904" y="377045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低</a:t>
            </a:r>
            <a:endParaRPr lang="zh-CN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572000" y="3770456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中</a:t>
            </a:r>
            <a:endParaRPr lang="zh-CN" alt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5436096" y="3770456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高</a:t>
            </a:r>
            <a:endParaRPr lang="zh-CN" altLang="en-US" dirty="0"/>
          </a:p>
        </p:txBody>
      </p:sp>
      <p:sp>
        <p:nvSpPr>
          <p:cNvPr id="36" name="流程图: 联系 35"/>
          <p:cNvSpPr/>
          <p:nvPr/>
        </p:nvSpPr>
        <p:spPr>
          <a:xfrm>
            <a:off x="5220072" y="3851756"/>
            <a:ext cx="144016" cy="144016"/>
          </a:xfrm>
          <a:prstGeom prst="flowChartConnector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2483768" y="1988840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礼包激活码：</a:t>
            </a:r>
            <a:endParaRPr lang="zh-CN" altLang="en-US" dirty="0"/>
          </a:p>
        </p:txBody>
      </p:sp>
      <p:sp>
        <p:nvSpPr>
          <p:cNvPr id="42" name="圆角矩形 41"/>
          <p:cNvSpPr/>
          <p:nvPr/>
        </p:nvSpPr>
        <p:spPr>
          <a:xfrm>
            <a:off x="3923928" y="1998132"/>
            <a:ext cx="2232248" cy="2880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2"/>
                </a:solidFill>
              </a:rPr>
              <a:t>点击输入激活码</a:t>
            </a:r>
            <a:endParaRPr lang="zh-CN" altLang="en-US" sz="1600" dirty="0">
              <a:solidFill>
                <a:schemeClr val="tx2"/>
              </a:solidFill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6300192" y="1998132"/>
            <a:ext cx="639688" cy="28803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</a:rPr>
              <a:t>领取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771800" y="1340768"/>
            <a:ext cx="4176464" cy="26642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771800" y="1340768"/>
            <a:ext cx="4176464" cy="351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语言</a:t>
            </a:r>
            <a:endParaRPr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2843808" y="1772816"/>
            <a:ext cx="4032448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English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6588224" y="1340768"/>
            <a:ext cx="360040" cy="351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X</a:t>
            </a:r>
            <a:endParaRPr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2843808" y="2204864"/>
            <a:ext cx="4032448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한국의</a:t>
            </a:r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2843808" y="2636912"/>
            <a:ext cx="4032448" cy="36004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简体中文</a:t>
            </a:r>
            <a:endParaRPr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2843808" y="3068960"/>
            <a:ext cx="4032448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繁体中文</a:t>
            </a:r>
            <a:endParaRPr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2843808" y="3501008"/>
            <a:ext cx="4032448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日本語</a:t>
            </a:r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36</Words>
  <Application>Microsoft Office PowerPoint</Application>
  <PresentationFormat>全屏显示(4:3)</PresentationFormat>
  <Paragraphs>21</Paragraphs>
  <Slides>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4" baseType="lpstr">
      <vt:lpstr>Office 主题</vt:lpstr>
      <vt:lpstr>幻灯片 1</vt:lpstr>
      <vt:lpstr>幻灯片 2</vt:lpstr>
      <vt:lpstr>幻灯片 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Administrator</cp:lastModifiedBy>
  <cp:revision>8</cp:revision>
  <dcterms:created xsi:type="dcterms:W3CDTF">2017-02-08T14:03:25Z</dcterms:created>
  <dcterms:modified xsi:type="dcterms:W3CDTF">2017-02-09T07:10:42Z</dcterms:modified>
</cp:coreProperties>
</file>

<file path=docProps/thumbnail.jpeg>
</file>